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5F246114-5AF8-4DD0-B5D6-C5AFAE9C52BA}" type="datetimeFigureOut">
              <a:rPr lang="ru-RU" smtClean="0"/>
              <a:pPr/>
              <a:t>21.03.2021</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5CC7D53C-4317-43FD-97F7-DC347B29716D}"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F246114-5AF8-4DD0-B5D6-C5AFAE9C52BA}" type="datetimeFigureOut">
              <a:rPr lang="ru-RU" smtClean="0"/>
              <a:pPr/>
              <a:t>21.03.2021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CC7D53C-4317-43FD-97F7-DC347B29716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F246114-5AF8-4DD0-B5D6-C5AFAE9C52BA}" type="datetimeFigureOut">
              <a:rPr lang="ru-RU" smtClean="0"/>
              <a:pPr/>
              <a:t>21.03.2021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CC7D53C-4317-43FD-97F7-DC347B29716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F246114-5AF8-4DD0-B5D6-C5AFAE9C52BA}" type="datetimeFigureOut">
              <a:rPr lang="ru-RU" smtClean="0"/>
              <a:pPr/>
              <a:t>21.03.2021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CC7D53C-4317-43FD-97F7-DC347B29716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F246114-5AF8-4DD0-B5D6-C5AFAE9C52BA}" type="datetimeFigureOut">
              <a:rPr lang="ru-RU" smtClean="0"/>
              <a:pPr/>
              <a:t>21.03.2021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CC7D53C-4317-43FD-97F7-DC347B29716D}"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F246114-5AF8-4DD0-B5D6-C5AFAE9C52BA}" type="datetimeFigureOut">
              <a:rPr lang="ru-RU" smtClean="0"/>
              <a:pPr/>
              <a:t>21.03.2021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CC7D53C-4317-43FD-97F7-DC347B29716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F246114-5AF8-4DD0-B5D6-C5AFAE9C52BA}" type="datetimeFigureOut">
              <a:rPr lang="ru-RU" smtClean="0"/>
              <a:pPr/>
              <a:t>21.03.2021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5CC7D53C-4317-43FD-97F7-DC347B29716D}"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F246114-5AF8-4DD0-B5D6-C5AFAE9C52BA}" type="datetimeFigureOut">
              <a:rPr lang="ru-RU" smtClean="0"/>
              <a:pPr/>
              <a:t>21.03.2021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5CC7D53C-4317-43FD-97F7-DC347B29716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F246114-5AF8-4DD0-B5D6-C5AFAE9C52BA}" type="datetimeFigureOut">
              <a:rPr lang="ru-RU" smtClean="0"/>
              <a:pPr/>
              <a:t>21.03.2021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5CC7D53C-4317-43FD-97F7-DC347B29716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F246114-5AF8-4DD0-B5D6-C5AFAE9C52BA}" type="datetimeFigureOut">
              <a:rPr lang="ru-RU" smtClean="0"/>
              <a:pPr/>
              <a:t>21.03.2021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CC7D53C-4317-43FD-97F7-DC347B29716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5F246114-5AF8-4DD0-B5D6-C5AFAE9C52BA}" type="datetimeFigureOut">
              <a:rPr lang="ru-RU" smtClean="0"/>
              <a:pPr/>
              <a:t>21.03.2021</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5CC7D53C-4317-43FD-97F7-DC347B29716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F246114-5AF8-4DD0-B5D6-C5AFAE9C52BA}" type="datetimeFigureOut">
              <a:rPr lang="ru-RU" smtClean="0"/>
              <a:pPr/>
              <a:t>21.03.2021</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CC7D53C-4317-43FD-97F7-DC347B29716D}"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hilddevelop.ru/articles/edu/287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3071810"/>
            <a:ext cx="7772400" cy="1975104"/>
          </a:xfrm>
        </p:spPr>
        <p:txBody>
          <a:bodyPr/>
          <a:lstStyle/>
          <a:p>
            <a:r>
              <a:rPr lang="ru-RU" dirty="0" smtClean="0"/>
              <a:t>МИР НАУКИ ГЛАЗАМИ ДЕТЕЙ</a:t>
            </a:r>
            <a:endParaRPr lang="ru-RU" dirty="0"/>
          </a:p>
        </p:txBody>
      </p:sp>
      <p:sp>
        <p:nvSpPr>
          <p:cNvPr id="3" name="Подзаголовок 2"/>
          <p:cNvSpPr>
            <a:spLocks noGrp="1"/>
          </p:cNvSpPr>
          <p:nvPr>
            <p:ph type="subTitle" idx="1"/>
          </p:nvPr>
        </p:nvSpPr>
        <p:spPr>
          <a:xfrm>
            <a:off x="857224" y="857232"/>
            <a:ext cx="7772400" cy="1508760"/>
          </a:xfrm>
        </p:spPr>
        <p:txBody>
          <a:bodyPr/>
          <a:lstStyle/>
          <a:p>
            <a:r>
              <a:rPr lang="ru-RU" dirty="0" smtClean="0"/>
              <a:t>ПРЕЗЕНТАЦИЯ ДЛЯ ДЕТЕЙ ПОДГОТОВИТЕЛЬНОЙ ГРУППЫ</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Факты об известных ученых</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Долгое время люди думали, что Земля плоская, что смена времен года зависит от настроения богов, а болезни вызывает нечистая сила. Так продолжалось до того, как великие ученые доказали обратное. Без них мы бы до сих пор жили в невежестве.</a:t>
            </a:r>
          </a:p>
          <a:p>
            <a:r>
              <a:rPr lang="ru-RU" dirty="0" smtClean="0"/>
              <a:t>Альберт Эйнштейн был гением, однако его таланты раскрылись достаточно поздно. После смерти ученого его мозг был объектом многочисленных исследований.</a:t>
            </a:r>
          </a:p>
          <a:p>
            <a:r>
              <a:rPr lang="ru-RU" dirty="0" smtClean="0"/>
              <a:t>Николай Коперник опроверг теорию о том, что Земля является центром Вселенной. Он разработал модель Солнечной системы, в центре которой находится Солнце.</a:t>
            </a:r>
          </a:p>
          <a:p>
            <a:r>
              <a:rPr lang="ru-RU" dirty="0" smtClean="0"/>
              <a:t>Леонардо да Винчи был не только художником. Также он был выдающимся математиком, ученым, писателем и даже музыкантом.</a:t>
            </a:r>
          </a:p>
          <a:p>
            <a:r>
              <a:rPr lang="ru-RU" dirty="0" smtClean="0"/>
              <a:t>Архимед изобрел закон вытеснения жидкости, когда принимал ванну. Забавно, что, согласно легенде, он выскочил из ванны с криком «Эврика!» Он был так взволнован, что забыл о том, что на нем нет одежды.</a:t>
            </a:r>
          </a:p>
          <a:p>
            <a:r>
              <a:rPr lang="ru-RU" dirty="0" smtClean="0"/>
              <a:t>Мария Кюри, женщина-химик, которая открыла радий, была первым человеком в мире, дважды получившим Нобелевскую премию.</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b="1" dirty="0" smtClean="0"/>
              <a:t>Научные факты из мира техники</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Техника – двигатель прогресса. Мы настолько зависимы от техники в повседневной жизни, что это даже пугает. Предлагаем несколько занимательных фактов о технических устройствах, с которыми мы сталкиваемся ежедневно:</a:t>
            </a:r>
          </a:p>
          <a:p>
            <a:r>
              <a:rPr lang="ru-RU" dirty="0" smtClean="0"/>
              <a:t>Первая компьютерная игра появилась в 1967 году. Она назвалась «</a:t>
            </a:r>
            <a:r>
              <a:rPr lang="ru-RU" dirty="0" err="1" smtClean="0"/>
              <a:t>brown</a:t>
            </a:r>
            <a:r>
              <a:rPr lang="ru-RU" dirty="0" smtClean="0"/>
              <a:t> </a:t>
            </a:r>
            <a:r>
              <a:rPr lang="ru-RU" dirty="0" err="1" smtClean="0"/>
              <a:t>box</a:t>
            </a:r>
            <a:r>
              <a:rPr lang="ru-RU" dirty="0" smtClean="0"/>
              <a:t>» (в переводе с английского – «коричневая коробка»), потому что именно так и выглядела.</a:t>
            </a:r>
          </a:p>
          <a:p>
            <a:r>
              <a:rPr lang="ru-RU" dirty="0" smtClean="0"/>
              <a:t>Первый компьютер в мире ЭНИАК весил более 27 тонн и занимал целую комнату.</a:t>
            </a:r>
          </a:p>
          <a:p>
            <a:r>
              <a:rPr lang="ru-RU" dirty="0" smtClean="0"/>
              <a:t>Интернет и Всемирная паутина – это не одно и то же.</a:t>
            </a:r>
          </a:p>
          <a:p>
            <a:r>
              <a:rPr lang="ru-RU" dirty="0" smtClean="0"/>
              <a:t>Робототехника – одна из актуальных сегодня научных сфер. Однако еще в 1495 году Леонардо да Винчи нарисовал первую в мире схему робота.</a:t>
            </a:r>
          </a:p>
          <a:p>
            <a:r>
              <a:rPr lang="ru-RU" dirty="0" smtClean="0"/>
              <a:t>«Камера обскура» – прототип фотоаппарата, повлиявший на развитие фотографии. Она использовалась в Древней Греции и Китае для того, чтобы проектировать изображения на экран.</a:t>
            </a:r>
          </a:p>
          <a:p>
            <a:r>
              <a:rPr lang="ru-RU" dirty="0" smtClean="0"/>
              <a:t>Существует интересная технология, по которой отходы растений используют для выработки метана, который, в свою очередь, можно использовать для выработки электричества.</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smtClean="0"/>
              <a:t>Научные факты из инженерной отрасли</a:t>
            </a:r>
            <a:r>
              <a:rPr lang="ru-RU" sz="3200" dirty="0" smtClean="0"/>
              <a:t/>
            </a:r>
            <a:br>
              <a:rPr lang="ru-RU" sz="3200" dirty="0" smtClean="0"/>
            </a:br>
            <a:endParaRPr lang="ru-RU" sz="3200" dirty="0"/>
          </a:p>
        </p:txBody>
      </p:sp>
      <p:sp>
        <p:nvSpPr>
          <p:cNvPr id="3" name="Содержимое 2"/>
          <p:cNvSpPr>
            <a:spLocks noGrp="1"/>
          </p:cNvSpPr>
          <p:nvPr>
            <p:ph idx="1"/>
          </p:nvPr>
        </p:nvSpPr>
        <p:spPr/>
        <p:txBody>
          <a:bodyPr>
            <a:normAutofit fontScale="55000" lnSpcReduction="20000"/>
          </a:bodyPr>
          <a:lstStyle/>
          <a:p>
            <a:r>
              <a:rPr lang="ru-RU" dirty="0" smtClean="0"/>
              <a:t>Инженерия помогает создавать прекрасные вещи – от домов и машин до электронных  </a:t>
            </a:r>
            <a:r>
              <a:rPr lang="ru-RU" dirty="0" err="1" smtClean="0"/>
              <a:t>гаджетов</a:t>
            </a:r>
            <a:r>
              <a:rPr lang="ru-RU" dirty="0" smtClean="0"/>
              <a:t>.</a:t>
            </a:r>
          </a:p>
          <a:p>
            <a:r>
              <a:rPr lang="ru-RU" dirty="0" smtClean="0"/>
              <a:t>Самый высокий мост в мире – виадук </a:t>
            </a:r>
            <a:r>
              <a:rPr lang="ru-RU" dirty="0" err="1" smtClean="0"/>
              <a:t>Мийо</a:t>
            </a:r>
            <a:r>
              <a:rPr lang="ru-RU" dirty="0" smtClean="0"/>
              <a:t> во Франции. Он находится на высоте 245 м, поддерживается балками, подвешенными на тросах.</a:t>
            </a:r>
          </a:p>
          <a:p>
            <a:r>
              <a:rPr lang="ru-RU" dirty="0" smtClean="0"/>
              <a:t>Острова Пальм в </a:t>
            </a:r>
            <a:r>
              <a:rPr lang="ru-RU" dirty="0" err="1" smtClean="0"/>
              <a:t>Дубаи</a:t>
            </a:r>
            <a:r>
              <a:rPr lang="ru-RU" dirty="0" smtClean="0"/>
              <a:t> можно назвать современным чудом света. Это рукотворные острова, плавающие на воде.</a:t>
            </a:r>
          </a:p>
          <a:p>
            <a:r>
              <a:rPr lang="ru-RU" dirty="0" smtClean="0"/>
              <a:t>Самый большой в мире ускоритель заряженных частиц находится в Женеве. Он был построен, чтобы помочь в исследованиях более 10 000 ученых, и расположен в подземном тоннеле.</a:t>
            </a:r>
          </a:p>
          <a:p>
            <a:r>
              <a:rPr lang="ru-RU" dirty="0" smtClean="0"/>
              <a:t>Космическая обсерватория </a:t>
            </a:r>
            <a:r>
              <a:rPr lang="ru-RU" dirty="0" err="1" smtClean="0"/>
              <a:t>Чандра</a:t>
            </a:r>
            <a:r>
              <a:rPr lang="ru-RU" dirty="0" smtClean="0"/>
              <a:t> – самый большой в мире рентгеновский телескоп. Также это самый большой спутник, запущенный в космос.</a:t>
            </a:r>
          </a:p>
          <a:p>
            <a:r>
              <a:rPr lang="ru-RU" dirty="0" smtClean="0"/>
              <a:t>Сегодня самый грандиозный проект в мире – Новая Долина в Египте. Инженеры пытаются превратить миллионы гектаров пустыни в сельскохозяйственные угодья. Представьте, что было бы, если бы мы могли так же озеленять Землю! Наша планета вернула бы себе первозданную чистоту!</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14400" y="571480"/>
            <a:ext cx="7772400" cy="3771920"/>
          </a:xfrm>
        </p:spPr>
        <p:txBody>
          <a:bodyPr>
            <a:normAutofit fontScale="92500" lnSpcReduction="20000"/>
          </a:bodyPr>
          <a:lstStyle/>
          <a:p>
            <a:r>
              <a:rPr lang="ru-RU" dirty="0" smtClean="0"/>
              <a:t>ДЕТСКИЕ «ПОЧЕМУ?»</a:t>
            </a:r>
          </a:p>
          <a:p>
            <a:endParaRPr lang="ru-RU" dirty="0" smtClean="0"/>
          </a:p>
          <a:p>
            <a:r>
              <a:rPr lang="ru-RU" dirty="0" smtClean="0"/>
              <a:t>Почему день сменяет ночь?</a:t>
            </a:r>
          </a:p>
          <a:p>
            <a:endParaRPr lang="ru-RU" dirty="0" smtClean="0"/>
          </a:p>
          <a:p>
            <a:r>
              <a:rPr lang="ru-RU" dirty="0" smtClean="0"/>
              <a:t>Почему земля вращается вокруг Солнца?</a:t>
            </a:r>
          </a:p>
          <a:p>
            <a:endParaRPr lang="ru-RU" dirty="0" smtClean="0"/>
          </a:p>
          <a:p>
            <a:r>
              <a:rPr lang="ru-RU" dirty="0" smtClean="0"/>
              <a:t>Почему листья осенью желтые?</a:t>
            </a:r>
          </a:p>
          <a:p>
            <a:endParaRPr lang="ru-RU" dirty="0" smtClean="0"/>
          </a:p>
          <a:p>
            <a:r>
              <a:rPr lang="ru-RU" dirty="0" smtClean="0"/>
              <a:t>Почему появляется радуга?</a:t>
            </a:r>
          </a:p>
          <a:p>
            <a:endParaRPr lang="ru-RU" dirty="0" smtClean="0"/>
          </a:p>
          <a:p>
            <a:r>
              <a:rPr lang="ru-RU" dirty="0" smtClean="0"/>
              <a:t>Почему бывает гром и гроза?</a:t>
            </a:r>
          </a:p>
          <a:p>
            <a:endParaRPr lang="ru-RU" dirty="0" smtClean="0"/>
          </a:p>
          <a:p>
            <a:r>
              <a:rPr lang="ru-RU" dirty="0" smtClean="0"/>
              <a:t>Почему рыбы не могут дышать на суше?</a:t>
            </a:r>
          </a:p>
          <a:p>
            <a:endParaRPr lang="ru-RU" dirty="0" smtClean="0"/>
          </a:p>
          <a:p>
            <a:r>
              <a:rPr lang="ru-RU" dirty="0" smtClean="0"/>
              <a:t>Почему Луна не падает на Землю?</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1400" dirty="0" smtClean="0"/>
              <a:t>НАРИСУЙ СВОЙ ВОПРОС</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Почему Луна не падает</a:t>
            </a:r>
            <a:br>
              <a:rPr lang="ru-RU" sz="1400" dirty="0" smtClean="0"/>
            </a:br>
            <a:r>
              <a:rPr lang="ru-RU" sz="1400" dirty="0" smtClean="0"/>
              <a:t>на Землю?</a:t>
            </a:r>
            <a:br>
              <a:rPr lang="ru-RU" sz="1400" dirty="0" smtClean="0"/>
            </a:br>
            <a:r>
              <a:rPr lang="ru-RU" sz="1400" dirty="0" smtClean="0"/>
              <a:t>ЭКСПЕРИМЕНТЫ С ГАЗИРОВАННОЙ ВОДОЙ!!!!!!!</a:t>
            </a:r>
            <a:endParaRPr lang="ru-RU" sz="1400" dirty="0"/>
          </a:p>
        </p:txBody>
      </p:sp>
      <p:sp>
        <p:nvSpPr>
          <p:cNvPr id="3" name="Подзаголовок 2"/>
          <p:cNvSpPr>
            <a:spLocks noGrp="1"/>
          </p:cNvSpPr>
          <p:nvPr>
            <p:ph type="subTitle" idx="1"/>
          </p:nvPr>
        </p:nvSpPr>
        <p:spPr>
          <a:xfrm>
            <a:off x="914400" y="714356"/>
            <a:ext cx="7772400" cy="3629044"/>
          </a:xfrm>
        </p:spPr>
        <p:txBody>
          <a:bodyPr>
            <a:normAutofit/>
          </a:bodyPr>
          <a:lstStyle/>
          <a:p>
            <a:r>
              <a:rPr lang="ru-RU" dirty="0" smtClean="0"/>
              <a:t>Почему рыбы не могут дышать на</a:t>
            </a:r>
          </a:p>
          <a:p>
            <a:r>
              <a:rPr lang="ru-RU" dirty="0" smtClean="0"/>
              <a:t>суше?</a:t>
            </a:r>
          </a:p>
          <a:p>
            <a:endParaRPr lang="ru-RU" dirty="0" smtClean="0"/>
          </a:p>
          <a:p>
            <a:r>
              <a:rPr lang="ru-RU" dirty="0" smtClean="0"/>
              <a:t>Рыбы дышат кислородом,</a:t>
            </a:r>
          </a:p>
          <a:p>
            <a:r>
              <a:rPr lang="ru-RU" dirty="0" smtClean="0"/>
              <a:t>растворенным в воде, для этого у</a:t>
            </a:r>
          </a:p>
          <a:p>
            <a:r>
              <a:rPr lang="ru-RU" dirty="0" smtClean="0"/>
              <a:t>них есть жабры. Когда рыбы</a:t>
            </a:r>
          </a:p>
          <a:p>
            <a:r>
              <a:rPr lang="ru-RU" dirty="0" smtClean="0"/>
              <a:t>дышат, они «вдыхают» и</a:t>
            </a:r>
          </a:p>
          <a:p>
            <a:r>
              <a:rPr lang="ru-RU" dirty="0" smtClean="0"/>
              <a:t>«выдыхают» не воздух, как люди,</a:t>
            </a:r>
          </a:p>
          <a:p>
            <a:r>
              <a:rPr lang="ru-RU" dirty="0" smtClean="0"/>
              <a:t>а воду.</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Наука – это прекрасная сфера занятий, вдохновляющая многих людей. Если вам будет это интересно, кто знает, возможно, вы станете </a:t>
            </a:r>
            <a:r>
              <a:rPr lang="ru-RU" smtClean="0"/>
              <a:t>великими учеными!</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ЦЕЛЬ:</a:t>
            </a:r>
            <a:endParaRPr lang="ru-RU" dirty="0"/>
          </a:p>
        </p:txBody>
      </p:sp>
      <p:sp>
        <p:nvSpPr>
          <p:cNvPr id="3" name="Содержимое 2"/>
          <p:cNvSpPr>
            <a:spLocks noGrp="1"/>
          </p:cNvSpPr>
          <p:nvPr>
            <p:ph idx="1"/>
          </p:nvPr>
        </p:nvSpPr>
        <p:spPr/>
        <p:txBody>
          <a:bodyPr/>
          <a:lstStyle/>
          <a:p>
            <a:r>
              <a:rPr lang="ru-RU" i="1" dirty="0" smtClean="0"/>
              <a:t>Привить ребенку интерес к окружающему миру при помощи занимательные фактов из мира науки.</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Что такое наука?</a:t>
            </a:r>
            <a:r>
              <a:rPr lang="ru-RU" dirty="0" smtClean="0"/>
              <a:t/>
            </a:r>
            <a:br>
              <a:rPr lang="ru-RU" dirty="0" smtClean="0"/>
            </a:br>
            <a:endParaRPr lang="ru-RU" dirty="0"/>
          </a:p>
        </p:txBody>
      </p:sp>
      <p:sp>
        <p:nvSpPr>
          <p:cNvPr id="3" name="Содержимое 2"/>
          <p:cNvSpPr>
            <a:spLocks noGrp="1"/>
          </p:cNvSpPr>
          <p:nvPr>
            <p:ph idx="1"/>
          </p:nvPr>
        </p:nvSpPr>
        <p:spPr/>
        <p:txBody>
          <a:bodyPr>
            <a:normAutofit lnSpcReduction="10000"/>
          </a:bodyPr>
          <a:lstStyle/>
          <a:p>
            <a:r>
              <a:rPr lang="ru-RU" dirty="0" smtClean="0">
                <a:hlinkClick r:id="rId2"/>
              </a:rPr>
              <a:t>Наука</a:t>
            </a:r>
            <a:r>
              <a:rPr lang="ru-RU" dirty="0" smtClean="0"/>
              <a:t> – это организованное и последовательное исследование, включающее в себя наблюдение, сбор научных фактов, эксперименты, проверку результатов и объяснение природных и созданных человеком явлений. Это область, которая дает нам возможность лучше понять окружающий мир и создавать хорошие вещи во благо человеку и всем живым существам.</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Ты – мой свет!</a:t>
            </a:r>
            <a:endParaRPr lang="ru-RU" dirty="0"/>
          </a:p>
        </p:txBody>
      </p:sp>
      <p:sp>
        <p:nvSpPr>
          <p:cNvPr id="3" name="Содержимое 2"/>
          <p:cNvSpPr>
            <a:spLocks noGrp="1"/>
          </p:cNvSpPr>
          <p:nvPr>
            <p:ph idx="1"/>
          </p:nvPr>
        </p:nvSpPr>
        <p:spPr/>
        <p:txBody>
          <a:bodyPr>
            <a:normAutofit/>
          </a:bodyPr>
          <a:lstStyle/>
          <a:p>
            <a:r>
              <a:rPr lang="ru-RU" dirty="0" smtClean="0"/>
              <a:t>Но знаете ли вы, что если бы вы были светом, то облетели бы вокруг всего земного шара 7,5 раз за секунду! Если бы вы стали звуком, то смогли бы облететь вокруг Земли за 4 часа! Если бы мы жили на Юпитере, наши сутки состояли бы всего из 9-ти часов. Хорошо, что на Земле сутки длятся 24 часа, ведь нам нужно столько всего успеть на протяжении дня!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Научные факты о Земле</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Земля – наш дом. Чтобы заботиться о ней, мы должны знать о ней важную информацию:</a:t>
            </a:r>
          </a:p>
          <a:p>
            <a:r>
              <a:rPr lang="ru-RU" dirty="0" smtClean="0"/>
              <a:t>Возраст Земли составляет от 5 до 6-ти миллиардов лет. Примерно столько же лет Луне и Солнцу.</a:t>
            </a:r>
          </a:p>
          <a:p>
            <a:r>
              <a:rPr lang="ru-RU" dirty="0" smtClean="0"/>
              <a:t>Наша планета состоит в основном из железа, кремния и относительно небольшого количества магния.</a:t>
            </a:r>
          </a:p>
          <a:p>
            <a:r>
              <a:rPr lang="ru-RU" dirty="0" smtClean="0"/>
              <a:t>Земля – единственная планета в Солнечной системе, на поверхности которой находится вода, а атмосфера на 21 % состоит из кислорода.</a:t>
            </a:r>
          </a:p>
          <a:p>
            <a:r>
              <a:rPr lang="ru-RU" dirty="0" smtClean="0"/>
              <a:t>Поверхность Земли сложена из тектонических плит, размещенных на мантии – слое, расположенном между ядром Земли и поверхностью. Такое строение земной поверхности объясняет землетрясения и извержения вулканов.</a:t>
            </a:r>
          </a:p>
          <a:p>
            <a:r>
              <a:rPr lang="ru-RU" dirty="0" smtClean="0"/>
              <a:t>На Земле живет около 8,7 миллионов видов живых организмов. Из них 2,2 миллиона видов живет в океане, а остальные – на суше.</a:t>
            </a:r>
          </a:p>
          <a:p>
            <a:r>
              <a:rPr lang="ru-RU" dirty="0" smtClean="0"/>
              <a:t>¾ поверхности Земли покрыто водой. Когда космонавты впервые увидели Землю из космоса, они видели в основном воду. Отсюда и пошло название «голубая планета».</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Факты об окружающей среде</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Почему сменяются времена года? Что происходит с мусором после того, как мы его выбрасываем? Из-за чего погода бывает жаркой или прохладной? Это и многое другое дети учат на уроках природоведения в школе. Рассмотрим некоторые факты, которые убеждают нас в том, на какой прекрасной планете мы живем.</a:t>
            </a:r>
          </a:p>
          <a:p>
            <a:r>
              <a:rPr lang="ru-RU" dirty="0" smtClean="0"/>
              <a:t>Пластик полностью разлагается в земле за 450 лет, а стекло – за 4 000 лет.</a:t>
            </a:r>
          </a:p>
          <a:p>
            <a:r>
              <a:rPr lang="ru-RU" dirty="0" smtClean="0"/>
              <a:t>Ежедневно в мире 27 000 деревьев уходит только на изготовление туалетной бумаги.</a:t>
            </a:r>
          </a:p>
          <a:p>
            <a:r>
              <a:rPr lang="ru-RU" dirty="0" smtClean="0"/>
              <a:t>97 % всей воды, которая есть на Земле, соленая и не пригодная к употреблению. 2 % воды находится в ледниках. Поэтому к употреблению пригоден только 1 % воды.</a:t>
            </a:r>
          </a:p>
          <a:p>
            <a:r>
              <a:rPr lang="ru-RU" dirty="0" smtClean="0"/>
              <a:t>Мясоперерабатывающая отрасль больше всего способствует глобальному потеплению. На втором месте среди глобальных проблем – вырубка лесов. Около 68 % существующих видов растений, скорее всего, вымрут в ближайшее время.</a:t>
            </a:r>
          </a:p>
          <a:p>
            <a:r>
              <a:rPr lang="ru-RU" dirty="0" smtClean="0"/>
              <a:t>Население Земли – более 7-ми миллиардов людей. Ожидается, что к 2025 году эта цифра составит 8 миллиардов.</a:t>
            </a:r>
          </a:p>
          <a:p>
            <a:r>
              <a:rPr lang="ru-RU" dirty="0" smtClean="0"/>
              <a:t>К сожалению, 99 % существующих видов живых организмов, по прогнозам ученых, вымрут.</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b="1" dirty="0" smtClean="0"/>
              <a:t>Занимательные факты о животных</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Царство животных прекрасно и удивительно. В нем есть ручные выдры, могущественные угри, поющие киты, хихикающие крысы, устрицы, меняющие пол, и много других, не менее удивительных представителей. Предлагаем несколько фактов о животных, которые, несомненно, понравятся вашему ребенку:</a:t>
            </a:r>
          </a:p>
          <a:p>
            <a:r>
              <a:rPr lang="ru-RU" dirty="0" smtClean="0"/>
              <a:t>У осьминогов три сердца. Еще более странный факт: у омаров мочевыводящие пути находятся на лице, а черепахи дышат с помощью заднего прохода.</a:t>
            </a:r>
          </a:p>
          <a:p>
            <a:r>
              <a:rPr lang="ru-RU" dirty="0" smtClean="0"/>
              <a:t>У морских коньков потомство дают самцы, а не самки.</a:t>
            </a:r>
          </a:p>
          <a:p>
            <a:r>
              <a:rPr lang="ru-RU" dirty="0" smtClean="0"/>
              <a:t>Попугай </a:t>
            </a:r>
            <a:r>
              <a:rPr lang="ru-RU" dirty="0" err="1" smtClean="0"/>
              <a:t>какапо</a:t>
            </a:r>
            <a:r>
              <a:rPr lang="ru-RU" dirty="0" smtClean="0"/>
              <a:t> имеет сильный резкий запах, который привлекает хищников. Именно поэтому </a:t>
            </a:r>
            <a:r>
              <a:rPr lang="ru-RU" dirty="0" err="1" smtClean="0"/>
              <a:t>какапо</a:t>
            </a:r>
            <a:r>
              <a:rPr lang="ru-RU" dirty="0" smtClean="0"/>
              <a:t> находятся под угрозой вымирания.</a:t>
            </a:r>
          </a:p>
          <a:p>
            <a:r>
              <a:rPr lang="ru-RU" dirty="0" smtClean="0"/>
              <a:t>Белка сажает больше деревьев, чем среднестатистический человек в течение жизни. Как такое может быть? Дело в том, что белки прячут под землей желуди и орехи, а потом забывают, где именно спрятали их.</a:t>
            </a:r>
          </a:p>
          <a:p>
            <a:r>
              <a:rPr lang="ru-RU" dirty="0" smtClean="0"/>
              <a:t>У львов охотятся в основном львицы. Львы вмешиваются только в случае необходимости.</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Интересные факты о растениях</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Растения озеленяют нашу планету, вырабатывают кислород, делают Землю пригодной для обитания. Деревья и растения - наверное, самые полезные среди живых обитателей Земли. Предлагаем несколько интересных фактов о растениях:</a:t>
            </a:r>
          </a:p>
          <a:p>
            <a:r>
              <a:rPr lang="ru-RU" dirty="0" smtClean="0"/>
              <a:t>Как и люди, растения распознают другие растения своего вида.</a:t>
            </a:r>
          </a:p>
          <a:p>
            <a:r>
              <a:rPr lang="ru-RU" dirty="0" smtClean="0"/>
              <a:t>Всего на Земле существует более 80 000 съедобных растений. Из них мы употребляем в пищу около 30-ти.</a:t>
            </a:r>
          </a:p>
          <a:p>
            <a:r>
              <a:rPr lang="ru-RU" dirty="0" smtClean="0"/>
              <a:t>Человечество стремительно уничтожает лесные массивы. Уже уничтожено около 80 % всех лесов.</a:t>
            </a:r>
          </a:p>
          <a:p>
            <a:r>
              <a:rPr lang="ru-RU" dirty="0" smtClean="0"/>
              <a:t>Самое старое дерево в мире (секвойя) находится в США, в штате Калифорния. Его возраст – 4 843 года.</a:t>
            </a:r>
          </a:p>
          <a:p>
            <a:r>
              <a:rPr lang="ru-RU" dirty="0" smtClean="0"/>
              <a:t>Высота самого высокого дерева в мире – 113 м. Оно также находится в Калифорнии.</a:t>
            </a:r>
          </a:p>
          <a:p>
            <a:r>
              <a:rPr lang="ru-RU" dirty="0" smtClean="0"/>
              <a:t>Самое большое дерево в мире – осина, растущая в США, в штате Юта. Её вес – 6 000 тонн.</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Факты о космосе</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Солнце, звезды, планеты, Млечный путь, созвездия и все, что находится во Вселенной, расположено в вакуумном пространстве. Мы называем его космосом. Предлагаем несколько занимательных фактов о нем:</a:t>
            </a:r>
          </a:p>
          <a:p>
            <a:r>
              <a:rPr lang="ru-RU" dirty="0" smtClean="0"/>
              <a:t>Земля – крошечная по сравнению с Солнцем, размер которого в 300 000 раз больше.</a:t>
            </a:r>
          </a:p>
          <a:p>
            <a:r>
              <a:rPr lang="ru-RU" dirty="0" smtClean="0"/>
              <a:t>Весь космос абсолютно беззвучный, потому что в вакууме звук не распространяется.</a:t>
            </a:r>
          </a:p>
          <a:p>
            <a:r>
              <a:rPr lang="ru-RU" dirty="0" smtClean="0"/>
              <a:t>Венера – самая жаркая планета в Солнечной системе. Температура на поверхности Венеры составляет 450°С.</a:t>
            </a:r>
          </a:p>
          <a:p>
            <a:r>
              <a:rPr lang="ru-RU" dirty="0" smtClean="0"/>
              <a:t>Сила притяжения изменяет вес человека на разных планетах. Например, сила притяжения на Марсе ниже, чем на Земле, поэтому человек весом 80 кг на Марсе будет весить всего 31 кг.</a:t>
            </a:r>
          </a:p>
          <a:p>
            <a:r>
              <a:rPr lang="ru-RU" dirty="0" smtClean="0"/>
              <a:t>Поскольку на Луне нет ни атмосферы, ни воды, ничто не может стереть следы космонавтов, ступивших на ее поверхность. Поэтому следы, вероятно, сохранятся здесь еще сто миллионов лет.</a:t>
            </a:r>
          </a:p>
          <a:p>
            <a:r>
              <a:rPr lang="ru-RU" dirty="0" smtClean="0"/>
              <a:t>Температура ядра Солнца – ближайшей звезды к Земле – составляет 15 миллионов градусов Цельсия.</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114</TotalTime>
  <Words>1406</Words>
  <Application>Microsoft Office PowerPoint</Application>
  <PresentationFormat>Экран (4:3)</PresentationFormat>
  <Paragraphs>95</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Метро</vt:lpstr>
      <vt:lpstr>МИР НАУКИ ГЛАЗАМИ ДЕТЕЙ</vt:lpstr>
      <vt:lpstr>ЦЕЛЬ:</vt:lpstr>
      <vt:lpstr>Что такое наука? </vt:lpstr>
      <vt:lpstr>Ты – мой свет!</vt:lpstr>
      <vt:lpstr>Научные факты о Земле </vt:lpstr>
      <vt:lpstr>Факты об окружающей среде </vt:lpstr>
      <vt:lpstr>Занимательные факты о животных </vt:lpstr>
      <vt:lpstr>Интересные факты о растениях </vt:lpstr>
      <vt:lpstr>Факты о космосе </vt:lpstr>
      <vt:lpstr>Факты об известных ученых </vt:lpstr>
      <vt:lpstr>Научные факты из мира техники </vt:lpstr>
      <vt:lpstr>Научные факты из инженерной отрасли </vt:lpstr>
      <vt:lpstr>Слайд 13</vt:lpstr>
      <vt:lpstr>НАРИСУЙ СВОЙ ВОПРОС   Почему Луна не падает на Землю? ЭКСПЕРИМЕНТЫ С ГАЗИРОВАННОЙ ВОДОЙ!!!!!!!</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МИР НАУКИ ГЛАЗАМИ ДЕТЕЙ</dc:title>
  <dc:creator>Виссарион Лисютин</dc:creator>
  <cp:lastModifiedBy>GEG</cp:lastModifiedBy>
  <cp:revision>8</cp:revision>
  <dcterms:created xsi:type="dcterms:W3CDTF">2020-10-19T05:58:58Z</dcterms:created>
  <dcterms:modified xsi:type="dcterms:W3CDTF">2021-03-21T18:15:51Z</dcterms:modified>
</cp:coreProperties>
</file>