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63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DC5B5-C08E-4ED3-940B-02F05E9FE89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75C2-3173-4592-830A-6202667EF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C75C2-3173-4592-830A-6202667EF6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6C56-B877-4FFA-ABF7-26C5534C921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90053-46FF-4148-AD11-8B40E40AD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898653"/>
          </a:xfrm>
        </p:spPr>
        <p:txBody>
          <a:bodyPr/>
          <a:lstStyle/>
          <a:p>
            <a:r>
              <a:rPr lang="ru-RU" b="1" dirty="0" smtClean="0"/>
              <a:t>Психологические особенности детей старшей группы</a:t>
            </a:r>
            <a:endParaRPr lang="ru-RU" b="1" dirty="0"/>
          </a:p>
        </p:txBody>
      </p:sp>
      <p:pic>
        <p:nvPicPr>
          <p:cNvPr id="27650" name="Picture 2" descr="https://avatars.mds.yandex.net/get-pdb/1519478/5748f625-2cd2-4dd8-9488-32502dc3e59f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834" y="2786058"/>
            <a:ext cx="5030834" cy="355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000108"/>
            <a:ext cx="7715304" cy="4857784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Словесные игры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Репка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Придумай предложение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находчивый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слово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загадок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с препятствиями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кого переговорит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Опиши рисунок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Антонимы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Да, нет, не знаю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Прогулки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mg.vashgorod.ru/uploads/images/news/03618ead44e066f3b9ea60154163d1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642918"/>
            <a:ext cx="3071834" cy="2048913"/>
          </a:xfrm>
          <a:prstGeom prst="rect">
            <a:avLst/>
          </a:prstGeom>
          <a:noFill/>
        </p:spPr>
      </p:pic>
      <p:pic>
        <p:nvPicPr>
          <p:cNvPr id="8196" name="Picture 4" descr="https://ostrov-j.ru/files/images/%D1%80%D0%B0%D0%B4%D1%83%D0%B3%D0%B0%20%D1%80%D0%B5%D1%87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714752"/>
            <a:ext cx="2841645" cy="1882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Ð«Ð¨ÐÐÐÐÐ: - Ð¾Ð¿ÑÐµÐ´ÐµÐ»ÑÑÑ Ð¿Ð¾ÑÐ»ÐµÐ´Ð¾Ð²Ð°ÑÐµÐ»ÑÐ½Ð¾ÑÑÑ ÑÐ¾Ð±ÑÑÐ¸Ð¹; - ÑÐºÐ»Ð°Ð´ÑÐ²Ð°ÑÑ ÑÐ°Ð·ÑÐµÐ·Ð°Ð½Ð½ÑÑ ÐºÐ°ÑÑÐ¸Ð½ÐºÑ Ð¸Ð· 9 ÑÐ°ÑÑÐµÐ¹; - Ð½Ð°ÑÐ¾Ð´Ð¸ÑÑ Ð¸ Ð¾Ð±ÑÑÑÐ½ÑÑÑ Ð½ÐµÑÐ¾Ð¾ÑÐ²ÐµÑÑÑÐ²Ð¸Ñ Ð½Ð° ÑÐ¸ÑÑÐ½ÐºÐ°Ñ; - Ð½Ð°ÑÐ¾Ð´Ð¸ÑÑ Ð¸ Ð¾Ð±ÑÑÑÐ½ÑÑÑ Ð¾ÑÐ»Ð¸ÑÐ¸Ñ Ð¼ÐµÐ¶Ð´Ñ Ð¿ÑÐµÐ´Ð¼ÐµÑÐ°Ð¼Ð¸ Ð¸ ÑÐ²Ð»ÐµÐ½Ð¸ÑÐ¼Ð¸; - Ð½Ð°ÑÐ¾Ð´Ð¸ÑÑ ÑÑÐµÐ´Ð¸ Ð¿ÑÐµÐ´Ð»Ð¾Ð¶ÐµÐ½Ð½ÑÑ 4 Ð¿ÑÐµÐ´Ð¼ÐµÑÐ¾Ð² Ð»Ð¸ÑÐ½Ð¸Ð¹, Ð¾Ð±ÑÑÑÐ½ÑÑÑ ÑÐ²Ð¾Ð¹ Ð²ÑÐ±Ð¾Ñ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827865" cy="50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ÐÐ¯Ð¢Ð¬: - Ð·Ð°Ð¿Ð¾Ð¼Ð¸Ð½Ð°ÑÑ 6-8 ÐºÐ°ÑÑÐ¸Ð½Ð¾Ðº Ð² ÑÐµÑÐµÐ½Ð¸Ðµ 1-2 Ð¼Ð¸Ð½ÑÑ; - ÑÐ°ÑÑÐºÐ°Ð·ÑÐ²Ð°ÑÑ Ð½Ð°Ð¸Ð·ÑÑÑÑ Ð½ÐµÑÐºÐ¾Ð»ÑÐºÐ¾ ÑÑÐ¸ÑÐ¾ÑÐ²Ð¾ÑÐµÐ½Ð¸Ð¹; - Ð¿ÐµÑÐµÑÐºÐ°Ð·Ð°ÑÑ Ð±Ð»Ð¸Ð·ÐºÐ¾ Ðº ÑÐµÐºÑÑÑ Ð¿ÑÐ¾ÑÐ¸ÑÐ°Ð½Ð½Ð¾Ðµ Ð¿ÑÐ¾Ð¸Ð·Ð²ÐµÐ´ÐµÐ½Ð¸Ðµ; - ÑÑÐ°Ð²Ð½Ð¸Ð²Ð°ÑÑ Ð´Ð²Ð° Ð¸Ð·Ð¾Ð±ÑÐ°Ð¶ÐµÐ½Ð¸Ñ Ð¿Ð¾ Ð¿Ð°Ð¼ÑÑÐ¸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857232"/>
            <a:ext cx="70723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ÐÐÐÐÐÐÐ: Â  - Ð²ÑÐ¿Ð¾Ð»Ð½Ð¸ÑÑ Ð·Ð°Ð´Ð°Ð½Ð¸Ðµ, Ð½Ðµ Ð¾ÑÐ²Ð»ÐµÐºÐ°ÑÑÑ Ð² ÑÐµÑÐµÐ½Ð¸Ðµ 10-12 Ð¼Ð¸Ð½ÑÑ; - ÑÐ´ÐµÑÐ¶Ð¸Ð²Ð°ÑÑ Ð² Ð¿Ð¾Ð»Ðµ Ð·ÑÐµÐ½Ð¸Ñ 6-7 Ð¿ÑÐµÐ´Ð¼ÐµÑÐ¾Ð²; - Ð½Ð°ÑÐ¾Ð´Ð¸ÑÑ 5-6 Ð¾ÑÐ»Ð¸ÑÐ¸Ð¹ Ð¼ÐµÐ¶Ð´Ñ Ð¿ÑÐµÐ´Ð¼ÐµÑÐ°Ð¼Ð¸; -Â  Ð²ÑÐ¿Ð¾Ð»Ð½ÑÑÑ ÑÐ°Ð¼Ð¾ÑÑÐ¾ÑÑÐµÐ»ÑÐ½Ð¾ Ð·Ð°Ð´Ð°Ð½Ð¸Ñ Ð¿Ð¾ Ð¿ÑÐµÐ´Ð»Ð¾Ð¶ÐµÐ½Ð½Ð¾Ð¼Ñ Ð¾Ð±ÑÐ°Ð·ÑÑ; - Ð½Ð°ÑÐ¾Ð´Ð¸ÑÑ 4-5 Ð¿Ð°Ñ Ð¾Ð´Ð¸Ð½Ð°ÐºÐ¾Ð²ÑÑ Ð¿ÑÐµÐ´Ð¼ÐµÑÐ¾Ð²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857232"/>
            <a:ext cx="700092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ÐÐÐÐÐÐ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42955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§Ð¢ÐÐÐÐ Ð¥Ð£ÐÐÐÐÐ¡Ð¢ÐÐÐÐÐÐ ÐÐÐ¢ÐÐ ÐÐ¢Ð£Ð Ð«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9294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ÐÐ¢ÐÐÐÐ¢ÐÐÐ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928670"/>
            <a:ext cx="678661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Ð¾ ÑÐ¾Ð´Ð¸ÑÐµÐ»Ð¸ Ð¿ÑÐ¾Ð´Ð¾Ð»Ð¶Ð°ÑÑ Ð¾ÑÑÐ°Ð²Ð°ÑÑÑÑ Ð¿ÑÐ¸Ð¼ÐµÑÐ¾Ð¼ Ð´Ð»Ñ Ð´ÐµÑÐµÐ¹. ÐÑÐ»Ð¸ ÑÐ¾Ð´Ð¸ÑÐµÐ»Ð¸ Ð½ÐµÑÑÑ Ð¿Ð¾Ð·Ð¸ÑÐ¸Ð²Ð½ÑÑ Ð¸Ð½ÑÐ¾ÑÐ¼Ð°ÑÐ¸Ñ, ÐµÑÐ»Ð¸ Ñ ÑÐµÐ±ÐµÐ½ÐºÐ° Ð½Ð° Ð´ÑÑÐµ ÑÐ¾ÑÐ¾ÑÐ¾, Ð½ÐµÑ ÑÑÑÐ°ÑÐ°, Ð¾Ð±Ð¸Ð´Ñ, ÑÑÐµÐ²Ð¾Ð³Ð¸, ÑÐ¾ Ð»ÑÐ±ÑÑ Ð¸Ð½ÑÐ¾ÑÐ¼Ð°ÑÐ¸Ñ (Ð»Ð¸ÑÐ½Ð¾ÑÑÐ½ÑÑ Ð¸ Ð¸Ð½ÑÐµÐ»Ð»ÐµÐºÑÑÐ°Ð»ÑÐ½ÑÑ) Ð¼Ð¾Ð¶Ð½Ð¾ Ð·Ð°Ð»Ð¾Ð¶Ð¸ÑÑ Ð² ÑÐµÐ±ÐµÐ½ÐºÐ°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1340"/>
            <a:ext cx="6470675" cy="494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40719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же происходит с ребенком в этот период? Как меняется его психика, его интересы, его потребности? Как помочь малышу развиваться гармонично и соответственно его возрасту?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7929618" cy="55007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5-6 лет продолжает развиваться через игру, рисование, общение со взрослыми и сверстниками, но постепенно, важнейшим видом деятельности становится учение. Именно с этого возраста дошкольника необходимо готовить к будущему школьному обучению, постепенно приобретающему систематический характер, когда ребенок может и хочет делать то, что требует от него взрослый. Принцип постепенности должен выполняться неукоснительно.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обучение, становясь более целенаправленным, должно все-таки носить в целом игровой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928670"/>
            <a:ext cx="7858180" cy="471490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взрослым необходимо со всей ответственностью отнестись к развитию социальных навыков поведения ребенка в условиях группового обучения. Ваш ребенок должен понять, что само по себе желание еще не повод для действий и что сначала нужно думать, а потом делать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являетесь примером того, «что такое хорошо и что такое плохо…»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Интеллектуальное развитие ребенка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определяется комплексом познавательных процессов: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внимания, восприятия, мышления, памяти, воображения.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571612"/>
            <a:ext cx="7572428" cy="507209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у ребенка развивается буквально с первых месяцев жизни. К 5-6 годам ребенок обычно хорошо различает цвета и форму предметов, ориентируется в пространстве.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трудным для ребенка является восприятие времени - ориентация во времени суток, в оценке разных промежутков времени (неделя, месяц, время года, часы, минуты, вчера, сегодня, завтра).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Различные игры, конструирование, лепка, рисование, чтение развивают у ребенка такие мыслительные операции,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обобщение, сравнение, абстрагирование, установление причинно-следственных связей.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Благодаря этому ребенок может понять главную мысль сказки, картинки, объединить несколько картинок на основе общего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также обратить внимание на развитие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детской речи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ли звуки ребенок произносит правильно? Не «съедает» ли начала и окончания слов? Умеет ли связно выражать свои мысли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возрасте хорошо начинать учить чтению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же делаем на занятиях мы….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admpokrov.ru/userfiles/images/%D0%9F%D1%80%D0%B0%D0%B2%D0%B0%20%D0%B4%D0%B5%D1%82%D0%B5%D0%B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14554"/>
            <a:ext cx="4203710" cy="4034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378</Words>
  <Application>Microsoft Office PowerPoint</Application>
  <PresentationFormat>Экран (4:3)</PresentationFormat>
  <Paragraphs>25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Психологические особенности детей старшей группы</vt:lpstr>
      <vt:lpstr>Что же происходит с ребенком в этот период? Как меняется его психика, его интересы, его потребности? Как помочь малышу развиваться гармонично и соответственно его возрасту?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детей старшей группы</dc:title>
  <dc:creator>GEG</dc:creator>
  <cp:lastModifiedBy>GEG</cp:lastModifiedBy>
  <cp:revision>9</cp:revision>
  <dcterms:created xsi:type="dcterms:W3CDTF">2019-10-10T11:41:37Z</dcterms:created>
  <dcterms:modified xsi:type="dcterms:W3CDTF">2019-10-10T13:51:38Z</dcterms:modified>
</cp:coreProperties>
</file>