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8" r:id="rId10"/>
    <p:sldId id="269" r:id="rId11"/>
    <p:sldId id="271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72" y="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/>
            </a:endParaRPr>
          </a:p>
          <a:p>
            <a:pPr marL="0" indent="0" algn="ctr">
              <a:buNone/>
            </a:pPr>
            <a:r>
              <a:rPr lang="ru-RU" sz="6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Газированная </a:t>
            </a:r>
            <a:r>
              <a:rPr lang="ru-RU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-</a:t>
            </a:r>
          </a:p>
          <a:p>
            <a:pPr marL="0" indent="0" algn="ctr">
              <a:buNone/>
            </a:pPr>
            <a:r>
              <a:rPr lang="ru-RU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вред или польза</a:t>
            </a:r>
            <a:r>
              <a:rPr lang="ru-RU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ctr">
              <a:buNone/>
            </a:pPr>
            <a:endParaRPr lang="ru-RU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pPr marL="0" indent="0" algn="ctr">
              <a:buNone/>
            </a:pPr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/>
            </a:endParaRPr>
          </a:p>
          <a:p>
            <a:pPr marL="0" indent="0" algn="ctr">
              <a:buNone/>
            </a:pPr>
            <a:endParaRPr lang="ru-RU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/>
            </a:endParaRPr>
          </a:p>
          <a:p>
            <a:pPr marL="0" indent="0" algn="ctr">
              <a:buNone/>
            </a:pPr>
            <a:endParaRPr lang="ru-RU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опытов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 №2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Проверим, насколько натуральна газировка. (Метод работает только для цветных - коричневых, зеленых, желтых по цвету).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Положили в газировку 1 ложку  пищевой соды.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Газировка не изменила цвет – это химия.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Газировка изменила цвет – стала бурой – натуральный продукт.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 descr="C:\Users\Школа 12-1\AppData\Local\Temp\Rar$DI97.064\IMG_20210301_1547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Школа 12-1\AppData\Local\Temp\Rar$DI11.064\IMG_20210301_154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35756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131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Проведение опытов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 eaLnBrk="0" hangingPunct="0">
              <a:buNone/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 3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решили определить влияние газировки на эмаль зубов. Для этого провели следующий опыт:</a:t>
            </a:r>
            <a:endParaRPr 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Положили в газировку яйцо. На следующий день увидели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скорлупа  окрасилась, скорлупа  стала более хрупкой через три дня.</a:t>
            </a:r>
            <a:endParaRPr lang="ru-RU" b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C:\Users\Школа 12-1\AppData\Local\Temp\Rar$DI13.064\IMG_20210301_15524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3257544" cy="214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12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Проведение опытов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59936" cy="2592288"/>
          </a:xfrm>
        </p:spPr>
        <p:txBody>
          <a:bodyPr>
            <a:normAutofit/>
          </a:bodyPr>
          <a:lstStyle/>
          <a:p>
            <a:pPr marL="0" indent="0" algn="just" eaLnBrk="0" hangingPunct="0">
              <a:buNone/>
            </a:pP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  4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Положили в газировку ржавую монету.</a:t>
            </a:r>
          </a:p>
          <a:p>
            <a:pPr marL="0" indent="0" algn="just" eaLnBrk="0" hangingPunc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 через три дня монета стала как новая. Следов ржавчины нет!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Школа 12-1\AppData\Local\Temp\Rar$DI82.064\IMG_20210301_1553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3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15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Сладкие газированные напитки не утоляют жажду, хотя мы покупаем их именно для этого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8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Химический состав напитков оказывает губительное действие на здоровье: разрушаются зубы, становятся хрупкими кости,  может возникнуть ожирение, аллергия, заболевания желудка, кофеиновая зависимость по типу наркотической</a:t>
            </a:r>
            <a:r>
              <a:rPr lang="ru-RU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AutoNum type="arabicPeriod"/>
            </a:pPr>
            <a:endParaRPr lang="ru-RU" sz="28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Tx/>
              <a:buAutoNum type="arabicPeriod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утоления жажды лучше использовать морсы, минеральную воду, очищенную питьевую воду. 	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ыводы: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0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/>
          <a:lstStyle/>
          <a:p>
            <a:pPr marL="0" indent="0" algn="ctr">
              <a:buNone/>
            </a:pPr>
            <a:endParaRPr lang="ru-RU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man Old Style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проекта: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КРАТКОСРОЧНЫЙ (1 НЕДЕЛЯ)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3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ВРЕДЕ  ГАЗИРОВАННЫХ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НАПИТКОВ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</a:rPr>
              <a:t>У нас возникли вопросы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чем же вредны газированные напитки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нают </a:t>
            </a:r>
            <a:r>
              <a:rPr lang="ru-RU" b="1" dirty="0">
                <a:solidFill>
                  <a:srgbClr val="002060"/>
                </a:solidFill>
              </a:rPr>
              <a:t>ли об этом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сверстники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ы решили </a:t>
            </a:r>
            <a:r>
              <a:rPr lang="ru-RU" b="1" dirty="0">
                <a:solidFill>
                  <a:srgbClr val="002060"/>
                </a:solidFill>
              </a:rPr>
              <a:t>провести </a:t>
            </a:r>
            <a:r>
              <a:rPr lang="ru-RU" b="1" dirty="0" smtClean="0">
                <a:solidFill>
                  <a:srgbClr val="002060"/>
                </a:solidFill>
              </a:rPr>
              <a:t>исследование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7" descr="i217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45024"/>
            <a:ext cx="2508291" cy="26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User\Desktop\1543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65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endParaRPr lang="ru-RU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 том, что газированные безалкогольные напитки отрицательно влияют на здоровье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 исследовательской работы: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действительно ли газированные напитки оказывают отрицательное воздействие на здоровье человека.</a:t>
            </a:r>
            <a:endParaRPr lang="ru-RU" sz="3600" b="1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5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algn="just">
              <a:lnSpc>
                <a:spcPct val="80000"/>
              </a:lnSpc>
              <a:buFont typeface="Tahoma" pitchFamily="34" charset="0"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Прочитать литературу и статьи в интернете об истории возникновения газированной воды.</a:t>
            </a:r>
          </a:p>
          <a:p>
            <a:pPr algn="just">
              <a:lnSpc>
                <a:spcPct val="80000"/>
              </a:lnSpc>
              <a:buFont typeface="Tahoma" pitchFamily="34" charset="0"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Выяснить, какие компоненты входят в состав  газированных напитков  и их влияние на здоровье.</a:t>
            </a:r>
          </a:p>
          <a:p>
            <a:pPr algn="just">
              <a:lnSpc>
                <a:spcPct val="80000"/>
              </a:lnSpc>
              <a:buFont typeface="Tahoma" pitchFamily="34" charset="0"/>
              <a:buAutoNum type="arabicPeriod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опыты.</a:t>
            </a:r>
          </a:p>
          <a:p>
            <a:pPr algn="just">
              <a:lnSpc>
                <a:spcPct val="80000"/>
              </a:lnSpc>
              <a:buFont typeface="Tahoma" pitchFamily="34" charset="0"/>
              <a:buAutoNum type="arabicPeriod"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Доказать, что газировка вредит здоровью детей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 typeface="Tahoma" pitchFamily="34" charset="0"/>
              <a:buAutoNum type="arabicPeriod"/>
              <a:defRPr/>
            </a:pP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начался с 1.03.2021 по 5.03.2021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качественного анализа газировки и ее влияние на здоровье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9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ГАЗИРОВАННАЯ ВОДА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устар.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«шипучие воды»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просторечное –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«газировка»)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прохладительный напиток из минеральной или обычной ароматизированной воды, насыщенной углекислым газом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Первому создать газированную воду удалось английскому химику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Джозефу Пристли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1767 году.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 промышленное производство газированной воды начал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Якоб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Швепп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Joseph-Priest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3"/>
            <a:ext cx="2372937" cy="274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HPjvMoU-Ql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52" y="3933056"/>
            <a:ext cx="2631611" cy="249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39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Изучив этикетку на бутылке, мы убедились, что основу большинства газированных напитков составляет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вода, кислоты и сахара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этом составе заключена суть идеи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«газировки»: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вещества, входящие в её состав, возбуждают наши вкусовые рецепторы, поэтому после каждого выпитого глотка хочется пить ещё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ещё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Газировкой невозможно напиться!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6" descr="1200x790_ZD_Pitanie_19_02_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60404"/>
            <a:ext cx="3222643" cy="240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14533_9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95291"/>
            <a:ext cx="2867877" cy="21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49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5527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Диетологи рассчитали допустимые дозы чайных ложек сахара в сутки: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чайных ложек  сахара в сутки —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мужчины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чайные ложки  сахара в сутки —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женщин.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чайная ложка  сахара —  для детей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6" descr="k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6293"/>
            <a:ext cx="2949015" cy="26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397148_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811933" cy="263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34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опытов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 eaLnBrk="0" hangingPunct="0">
              <a:buNone/>
            </a:pP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№1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только что открытую бутылку надели воздушный шарик. Потрясли бутылку. Увидели, что шарик мгновенно надулся</a:t>
            </a:r>
          </a:p>
          <a:p>
            <a:pPr marL="0" indent="0"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450314" cy="18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7014" y="21431376"/>
            <a:ext cx="11241448" cy="84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Users\Школа 12-1\AppData\Local\Temp\Rar$DI77.360\IMG_20210301_154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071810"/>
            <a:ext cx="258570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96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</TotalTime>
  <Words>397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ЦЕЛЬ ИССЛЕДОВАНИЯ: проведение качественного анализа газировки и ее влияние на здоровье  людей</vt:lpstr>
      <vt:lpstr>Слайд 6</vt:lpstr>
      <vt:lpstr>Слайд 7</vt:lpstr>
      <vt:lpstr>Слайд 8</vt:lpstr>
      <vt:lpstr>Проведение опытов</vt:lpstr>
      <vt:lpstr>Проведение опытов</vt:lpstr>
      <vt:lpstr>Проведение опытов</vt:lpstr>
      <vt:lpstr>Проведение опытов</vt:lpstr>
      <vt:lpstr>    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«ШКОЛА № 1411 СП № 939</dc:title>
  <dc:creator>Наталия</dc:creator>
  <cp:lastModifiedBy>GEG</cp:lastModifiedBy>
  <cp:revision>26</cp:revision>
  <dcterms:created xsi:type="dcterms:W3CDTF">2017-11-14T11:16:35Z</dcterms:created>
  <dcterms:modified xsi:type="dcterms:W3CDTF">2021-03-21T18:19:00Z</dcterms:modified>
</cp:coreProperties>
</file>